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75"/>
  </p:normalViewPr>
  <p:slideViewPr>
    <p:cSldViewPr snapToGrid="0" snapToObjects="1">
      <p:cViewPr varScale="1">
        <p:scale>
          <a:sx n="139" d="100"/>
          <a:sy n="139" d="100"/>
        </p:scale>
        <p:origin x="192"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1scientific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the MA plots by DE candidate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to the sea lion proteins. There are a few steps, so it is safer to let the computer do it.</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 Notebooks are perfect for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2/17/20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2/17/20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410 differentially expressed proteins</a:t>
            </a:r>
          </a:p>
          <a:p>
            <a:r>
              <a:rPr lang="en-US" sz="3200" dirty="0"/>
              <a:t>Human, mouse are the only annotated higher eukaryotes </a:t>
            </a:r>
          </a:p>
          <a:p>
            <a:r>
              <a:rPr lang="en-US" sz="3200" dirty="0"/>
              <a:t>Non-model organisms can have poorly annotated genomes</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4035</TotalTime>
  <Words>3268</Words>
  <Application>Microsoft Macintosh PowerPoint</Application>
  <PresentationFormat>Widescreen</PresentationFormat>
  <Paragraphs>205</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139</cp:revision>
  <dcterms:created xsi:type="dcterms:W3CDTF">2020-02-08T23:41:15Z</dcterms:created>
  <dcterms:modified xsi:type="dcterms:W3CDTF">2020-02-18T04:09:11Z</dcterms:modified>
</cp:coreProperties>
</file>